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207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3514C-E35F-ED4B-8018-5E8627A1221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A7BCA6-169E-6A47-BE7D-3B1DF617B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47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www.qmul.ac.uk</a:t>
            </a:r>
            <a:r>
              <a:rPr lang="en-US" dirty="0" smtClean="0"/>
              <a:t>/media/news/items/se/images/item102687.jpg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7BCA6-169E-6A47-BE7D-3B1DF617B1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02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http://4.bp.blogspot.com/-</a:t>
            </a:r>
            <a:r>
              <a:rPr lang="en-US" dirty="0" err="1" smtClean="0"/>
              <a:t>gsVGFysWJYc</a:t>
            </a:r>
            <a:r>
              <a:rPr lang="en-US" dirty="0" smtClean="0"/>
              <a:t>/UUc_lH-f3kI/</a:t>
            </a:r>
            <a:r>
              <a:rPr lang="en-US" dirty="0" err="1" smtClean="0"/>
              <a:t>AAAAAAAAAEg</a:t>
            </a:r>
            <a:r>
              <a:rPr lang="en-US" dirty="0" smtClean="0"/>
              <a:t>/</a:t>
            </a:r>
            <a:r>
              <a:rPr lang="en-US" dirty="0" err="1" smtClean="0"/>
              <a:t>MIAi_JALGyw</a:t>
            </a:r>
            <a:r>
              <a:rPr lang="en-US" dirty="0" smtClean="0"/>
              <a:t>/s1600/vo2+max+test.jpg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7BCA6-169E-6A47-BE7D-3B1DF617B1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05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runnersconnect.net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wp</a:t>
            </a:r>
            <a:r>
              <a:rPr lang="en-US" baseline="0" dirty="0" smtClean="0"/>
              <a:t>-content/uploads/2011/09/What-is-VO2-max.png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7BCA6-169E-6A47-BE7D-3B1DF617B1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03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</a:t>
            </a:r>
            <a:r>
              <a:rPr lang="en-US" baseline="0" dirty="0" smtClean="0"/>
              <a:t> http://</a:t>
            </a:r>
            <a:r>
              <a:rPr lang="en-US" baseline="0" dirty="0" err="1" smtClean="0"/>
              <a:t>www.runnersgoal.com</a:t>
            </a:r>
            <a:r>
              <a:rPr lang="en-US" baseline="0" dirty="0" smtClean="0"/>
              <a:t>/</a:t>
            </a:r>
            <a:r>
              <a:rPr lang="en-US" baseline="0" dirty="0" err="1" smtClean="0"/>
              <a:t>wp</a:t>
            </a:r>
            <a:r>
              <a:rPr lang="en-US" baseline="0" dirty="0" smtClean="0"/>
              <a:t>-content/uploads/2013/10/vo2maxchart.png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7BCA6-169E-6A47-BE7D-3B1DF617B1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036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http://</a:t>
            </a:r>
            <a:r>
              <a:rPr lang="en-US" dirty="0" err="1" smtClean="0"/>
              <a:t>www.ericadhouse.com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smtClean="0"/>
              <a:t>-content/uploads/2013/04/VO2.png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A7BCA6-169E-6A47-BE7D-3B1DF617B1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60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61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482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60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79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72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17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2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86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97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4E4E7-11DD-D740-9CCC-B723638E51C0}" type="datetimeFigureOut">
              <a:rPr lang="en-US" smtClean="0"/>
              <a:t>15-11-01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C6489-864D-7949-AEE0-9259E1910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1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Oxygen </a:t>
            </a:r>
            <a:r>
              <a:rPr lang="en-US" dirty="0" smtClean="0"/>
              <a:t>Usage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10.2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96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rate at which oxygen is used in the body</a:t>
            </a:r>
          </a:p>
          <a:p>
            <a:r>
              <a:rPr lang="en-US" dirty="0"/>
              <a:t>a</a:t>
            </a:r>
            <a:r>
              <a:rPr lang="en-US" dirty="0" smtClean="0"/>
              <a:t>n indicator of the efficiency of a respiratory system</a:t>
            </a:r>
            <a:endParaRPr lang="en-US" dirty="0"/>
          </a:p>
        </p:txBody>
      </p:sp>
      <p:pic>
        <p:nvPicPr>
          <p:cNvPr id="3" name="Content Placeholder 2" descr="item102687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4" r="119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6548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</a:t>
            </a:r>
            <a:r>
              <a:rPr lang="en-US" baseline="-25000" dirty="0" smtClean="0"/>
              <a:t>2</a:t>
            </a:r>
            <a:r>
              <a:rPr lang="en-US" dirty="0" smtClean="0"/>
              <a:t>max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maximum rate at which oxygen can be used in an individual</a:t>
            </a:r>
          </a:p>
          <a:p>
            <a:r>
              <a:rPr lang="en-US" dirty="0"/>
              <a:t>c</a:t>
            </a:r>
            <a:r>
              <a:rPr lang="en-US" dirty="0" smtClean="0"/>
              <a:t>an be measured using spirometer </a:t>
            </a:r>
            <a:r>
              <a:rPr lang="en-US" u="sng" dirty="0" smtClean="0"/>
              <a:t>or</a:t>
            </a:r>
            <a:r>
              <a:rPr lang="en-US" dirty="0" smtClean="0"/>
              <a:t> estimated using formulas involving body mass, age, etc.</a:t>
            </a:r>
            <a:endParaRPr lang="en-US" dirty="0"/>
          </a:p>
        </p:txBody>
      </p:sp>
      <p:pic>
        <p:nvPicPr>
          <p:cNvPr id="5" name="Content Placeholder 4" descr="vo2 max test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3" b="126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0155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What-is-VO2-max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" r="4000"/>
          <a:stretch>
            <a:fillRect/>
          </a:stretch>
        </p:blipFill>
        <p:spPr>
          <a:xfrm>
            <a:off x="457200" y="374650"/>
            <a:ext cx="8229600" cy="5975350"/>
          </a:xfrm>
        </p:spPr>
      </p:pic>
    </p:spTree>
    <p:extLst>
      <p:ext uri="{BB962C8B-B14F-4D97-AF65-F5344CB8AC3E}">
        <p14:creationId xmlns:p14="http://schemas.microsoft.com/office/powerpoint/2010/main" val="2856126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vo2maxchart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152" r="-6152"/>
          <a:stretch>
            <a:fillRect/>
          </a:stretch>
        </p:blipFill>
        <p:spPr>
          <a:xfrm>
            <a:off x="457200" y="562159"/>
            <a:ext cx="8229600" cy="5584825"/>
          </a:xfrm>
        </p:spPr>
      </p:pic>
    </p:spTree>
    <p:extLst>
      <p:ext uri="{BB962C8B-B14F-4D97-AF65-F5344CB8AC3E}">
        <p14:creationId xmlns:p14="http://schemas.microsoft.com/office/powerpoint/2010/main" val="2382507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VO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" r="1999"/>
          <a:stretch>
            <a:fillRect/>
          </a:stretch>
        </p:blipFill>
        <p:spPr>
          <a:xfrm>
            <a:off x="457200" y="415925"/>
            <a:ext cx="8229600" cy="5954713"/>
          </a:xfrm>
        </p:spPr>
      </p:pic>
    </p:spTree>
    <p:extLst>
      <p:ext uri="{BB962C8B-B14F-4D97-AF65-F5344CB8AC3E}">
        <p14:creationId xmlns:p14="http://schemas.microsoft.com/office/powerpoint/2010/main" val="4177783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172</Words>
  <Application>Microsoft Macintosh PowerPoint</Application>
  <PresentationFormat>On-screen Show (4:3)</PresentationFormat>
  <Paragraphs>18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Oxygen Usage</vt:lpstr>
      <vt:lpstr>VO2</vt:lpstr>
      <vt:lpstr>VO2max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Oygen Usage</dc:title>
  <dc:creator>rubina khan</dc:creator>
  <cp:lastModifiedBy>rubina khan</cp:lastModifiedBy>
  <cp:revision>11</cp:revision>
  <dcterms:created xsi:type="dcterms:W3CDTF">2015-11-02T02:41:42Z</dcterms:created>
  <dcterms:modified xsi:type="dcterms:W3CDTF">2015-11-02T03:04:30Z</dcterms:modified>
</cp:coreProperties>
</file>